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09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2" r:id="rId8"/>
    <p:sldId id="266" r:id="rId9"/>
    <p:sldId id="264" r:id="rId10"/>
    <p:sldId id="267" r:id="rId11"/>
    <p:sldId id="269" r:id="rId12"/>
    <p:sldId id="270" r:id="rId13"/>
    <p:sldId id="271" r:id="rId14"/>
    <p:sldId id="274" r:id="rId15"/>
    <p:sldId id="273" r:id="rId16"/>
    <p:sldId id="275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Заглавен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bg-BG"/>
              <a:t>Щракнете, за да редактирате стила на подзаглавието в образеца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EB9D5-7E1A-4433-8B21-2237CC26FA2C}" type="datetimeFigureOut">
              <a:rPr lang="en-US" smtClean="0"/>
              <a:t>6/1/2022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29448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лавие и съдържа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EF837-FEDB-44F2-8FB5-4F56FC548A33}" type="datetimeFigureOut">
              <a:rPr lang="en-US" smtClean="0"/>
              <a:t>6/1/2022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011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лавка разд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2AB55-62C0-407E-B706-C907B44B0BFC}" type="datetimeFigureOut">
              <a:rPr lang="en-US" smtClean="0"/>
              <a:t>6/1/2022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517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е съдържани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BB33F-FEF5-4E73-A5F9-307689FE77C6}" type="datetimeFigureOut">
              <a:rPr lang="en-US" smtClean="0"/>
              <a:t>6/1/2022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30110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5FA4-F0B8-4D71-BC92-932E3A1502F8}" type="datetimeFigureOut">
              <a:rPr lang="en-US" smtClean="0"/>
              <a:t>6/1/2022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940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Само заглав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89F80-C2CE-4D6A-80E4-D3515AD92BC6}" type="datetimeFigureOut">
              <a:rPr lang="en-US" smtClean="0"/>
              <a:t>6/1/2022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71374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разе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4220E-EF40-477E-B84C-637FC7CE78DB}" type="datetimeFigureOut">
              <a:rPr lang="en-US" smtClean="0"/>
              <a:t>6/1/2022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14049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Съдържание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B8D63-E026-4E54-B301-C824E1BD14F3}" type="datetimeFigureOut">
              <a:rPr lang="en-US" smtClean="0"/>
              <a:t>6/1/2022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1945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Картина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bg-BG"/>
              <a:t>Щракнете върху иконата, за да добавите картина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23185-9573-406A-8068-0AB4F2335019}" type="datetimeFigureOut">
              <a:rPr lang="en-US" smtClean="0"/>
              <a:t>6/1/2022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20077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лавие и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516DA-9D86-4E1E-A623-C11F9F74EB59}" type="datetimeFigureOut">
              <a:rPr lang="en-US" smtClean="0"/>
              <a:t>6/1/2022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768609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516DA-9D86-4E1E-A623-C11F9F74EB59}" type="datetimeFigureOut">
              <a:rPr lang="en-US" smtClean="0"/>
              <a:t>6/1/2022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28517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ичка с им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516DA-9D86-4E1E-A623-C11F9F74EB59}" type="datetimeFigureOut">
              <a:rPr lang="en-US" smtClean="0"/>
              <a:t>6/1/2022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978376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ичка с име на цита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516DA-9D86-4E1E-A623-C11F9F74EB59}" type="datetimeFigureOut">
              <a:rPr lang="en-US" smtClean="0"/>
              <a:t>6/1/2022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0448859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или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516DA-9D86-4E1E-A623-C11F9F74EB59}" type="datetimeFigureOut">
              <a:rPr lang="en-US" smtClean="0"/>
              <a:t>6/1/2022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797709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лавие и вертикален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98A19-B9D6-4696-A74D-9FEF900C8B6A}" type="datetimeFigureOut">
              <a:rPr lang="en-US" smtClean="0"/>
              <a:t>6/1/2022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51838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но заглавие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05100-39B0-4914-BBD6-34F267582565}" type="datetimeFigureOut">
              <a:rPr lang="en-US" smtClean="0"/>
              <a:t>6/1/2022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2989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5516DA-9D86-4E1E-A623-C11F9F74EB59}" type="datetimeFigureOut">
              <a:rPr lang="en-US" smtClean="0"/>
              <a:t>6/1/2022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5585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0" r:id="rId1"/>
    <p:sldLayoutId id="2147483811" r:id="rId2"/>
    <p:sldLayoutId id="2147483812" r:id="rId3"/>
    <p:sldLayoutId id="2147483813" r:id="rId4"/>
    <p:sldLayoutId id="2147483814" r:id="rId5"/>
    <p:sldLayoutId id="2147483815" r:id="rId6"/>
    <p:sldLayoutId id="2147483816" r:id="rId7"/>
    <p:sldLayoutId id="2147483817" r:id="rId8"/>
    <p:sldLayoutId id="2147483818" r:id="rId9"/>
    <p:sldLayoutId id="2147483819" r:id="rId10"/>
    <p:sldLayoutId id="2147483820" r:id="rId11"/>
    <p:sldLayoutId id="2147483821" r:id="rId12"/>
    <p:sldLayoutId id="2147483822" r:id="rId13"/>
    <p:sldLayoutId id="2147483823" r:id="rId14"/>
    <p:sldLayoutId id="2147483824" r:id="rId15"/>
    <p:sldLayoutId id="2147483825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Relationship Id="rId9" Type="http://schemas.openxmlformats.org/officeDocument/2006/relationships/image" Target="../media/image52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5907F1BC-E650-B2D4-7834-46D66E6CD8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8964052" cy="1952417"/>
          </a:xfrm>
        </p:spPr>
        <p:txBody>
          <a:bodyPr/>
          <a:lstStyle/>
          <a:p>
            <a:r>
              <a:rPr lang="bg-BG" sz="4000" dirty="0"/>
              <a:t>Проектни дейности провели се с 3 „в“ клас</a:t>
            </a:r>
          </a:p>
        </p:txBody>
      </p:sp>
      <p:sp>
        <p:nvSpPr>
          <p:cNvPr id="3" name="Подзаглавие 2">
            <a:extLst>
              <a:ext uri="{FF2B5EF4-FFF2-40B4-BE49-F238E27FC236}">
                <a16:creationId xmlns:a16="http://schemas.microsoft.com/office/drawing/2014/main" id="{E683526B-D955-0940-382E-8EED3F2D4D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62100" y="4297680"/>
            <a:ext cx="9068192" cy="841583"/>
          </a:xfrm>
        </p:spPr>
        <p:txBody>
          <a:bodyPr>
            <a:normAutofit/>
          </a:bodyPr>
          <a:lstStyle/>
          <a:p>
            <a:pPr algn="r"/>
            <a:r>
              <a:rPr lang="bg-BG" dirty="0"/>
              <a:t>Изготвили: Милена Обретенова</a:t>
            </a:r>
          </a:p>
          <a:p>
            <a:pPr algn="r"/>
            <a:r>
              <a:rPr lang="bg-BG" dirty="0"/>
              <a:t> Петя Николова</a:t>
            </a:r>
          </a:p>
        </p:txBody>
      </p:sp>
    </p:spTree>
    <p:extLst>
      <p:ext uri="{BB962C8B-B14F-4D97-AF65-F5344CB8AC3E}">
        <p14:creationId xmlns:p14="http://schemas.microsoft.com/office/powerpoint/2010/main" val="9211556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CB8C77F1-B5E1-36C4-759A-B923DF64B0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092930"/>
          </a:xfrm>
        </p:spPr>
        <p:txBody>
          <a:bodyPr>
            <a:normAutofit/>
          </a:bodyPr>
          <a:lstStyle/>
          <a:p>
            <a:r>
              <a:rPr lang="bg-BG" sz="3200" dirty="0"/>
              <a:t>ДЕН – ПОСВЕТЕН НА СВЕТИТЕ БРАТЯ Кирил и Методий</a:t>
            </a:r>
          </a:p>
        </p:txBody>
      </p:sp>
      <p:pic>
        <p:nvPicPr>
          <p:cNvPr id="10" name="Контейнер за съдържание 9" descr="Картина, която съдържа текст, тъкан&#10;&#10;Описанието е генерирано автоматично">
            <a:extLst>
              <a:ext uri="{FF2B5EF4-FFF2-40B4-BE49-F238E27FC236}">
                <a16:creationId xmlns:a16="http://schemas.microsoft.com/office/drawing/2014/main" id="{BAA9E2AA-5C89-FF97-12BA-1106C8C0B98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178719" y="2193925"/>
            <a:ext cx="3352800" cy="3352800"/>
          </a:xfrm>
        </p:spPr>
      </p:pic>
      <p:pic>
        <p:nvPicPr>
          <p:cNvPr id="12" name="Контейнер за съдържание 11" descr="Картина, която съдържа текст, лице, закрито, под&#10;&#10;Описанието е генерирано автоматично">
            <a:extLst>
              <a:ext uri="{FF2B5EF4-FFF2-40B4-BE49-F238E27FC236}">
                <a16:creationId xmlns:a16="http://schemas.microsoft.com/office/drawing/2014/main" id="{F88B60D0-924C-19D7-53AE-3480A6C93E1D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5029041" y="2607310"/>
            <a:ext cx="3352800" cy="3352800"/>
          </a:xfrm>
        </p:spPr>
      </p:pic>
      <p:pic>
        <p:nvPicPr>
          <p:cNvPr id="13" name="Картина 12">
            <a:extLst>
              <a:ext uri="{FF2B5EF4-FFF2-40B4-BE49-F238E27FC236}">
                <a16:creationId xmlns:a16="http://schemas.microsoft.com/office/drawing/2014/main" id="{AF534337-F5B2-F0E2-F4C8-38A7A1CD58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3940" y="2995390"/>
            <a:ext cx="3238500" cy="3519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3575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Картина 1">
            <a:extLst>
              <a:ext uri="{FF2B5EF4-FFF2-40B4-BE49-F238E27FC236}">
                <a16:creationId xmlns:a16="http://schemas.microsoft.com/office/drawing/2014/main" id="{13221243-7987-7CF4-223B-B3EC0AA12E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464" y="2903220"/>
            <a:ext cx="2790825" cy="3208020"/>
          </a:xfrm>
          <a:prstGeom prst="rect">
            <a:avLst/>
          </a:prstGeom>
        </p:spPr>
      </p:pic>
      <p:pic>
        <p:nvPicPr>
          <p:cNvPr id="3" name="Картина 2">
            <a:extLst>
              <a:ext uri="{FF2B5EF4-FFF2-40B4-BE49-F238E27FC236}">
                <a16:creationId xmlns:a16="http://schemas.microsoft.com/office/drawing/2014/main" id="{38E1915E-400B-60AE-935E-1F08E8B33E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0490" y="525780"/>
            <a:ext cx="4389120" cy="4994910"/>
          </a:xfrm>
          <a:prstGeom prst="rect">
            <a:avLst/>
          </a:prstGeom>
        </p:spPr>
      </p:pic>
      <p:pic>
        <p:nvPicPr>
          <p:cNvPr id="4" name="Картина 3">
            <a:extLst>
              <a:ext uri="{FF2B5EF4-FFF2-40B4-BE49-F238E27FC236}">
                <a16:creationId xmlns:a16="http://schemas.microsoft.com/office/drawing/2014/main" id="{A6D3B9DF-1007-764A-D086-FE7B034A0B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030" y="2903220"/>
            <a:ext cx="3208020" cy="3208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2594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video-1654063253">
            <a:hlinkClick r:id="" action="ppaction://media"/>
            <a:extLst>
              <a:ext uri="{FF2B5EF4-FFF2-40B4-BE49-F238E27FC236}">
                <a16:creationId xmlns:a16="http://schemas.microsoft.com/office/drawing/2014/main" id="{59178401-406A-0A74-34B0-AA181856E20B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83105" y="914400"/>
            <a:ext cx="4112895" cy="5373370"/>
          </a:xfrm>
        </p:spPr>
      </p:pic>
      <p:pic>
        <p:nvPicPr>
          <p:cNvPr id="5" name="Картина 4">
            <a:extLst>
              <a:ext uri="{FF2B5EF4-FFF2-40B4-BE49-F238E27FC236}">
                <a16:creationId xmlns:a16="http://schemas.microsoft.com/office/drawing/2014/main" id="{E74995FE-61BB-A988-BB4D-7905F3C070D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2260" y="1108710"/>
            <a:ext cx="5113020" cy="5179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26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9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9" name="Group 68">
            <a:extLst>
              <a:ext uri="{FF2B5EF4-FFF2-40B4-BE49-F238E27FC236}">
                <a16:creationId xmlns:a16="http://schemas.microsoft.com/office/drawing/2014/main" id="{F2780DFF-3AF5-4F60-B2A3-AA766AD8B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70" name="Freeform 11">
              <a:extLst>
                <a:ext uri="{FF2B5EF4-FFF2-40B4-BE49-F238E27FC236}">
                  <a16:creationId xmlns:a16="http://schemas.microsoft.com/office/drawing/2014/main" id="{1C79324C-CB0A-40CA-AE77-7CFA131A7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1" name="Freeform 12">
              <a:extLst>
                <a:ext uri="{FF2B5EF4-FFF2-40B4-BE49-F238E27FC236}">
                  <a16:creationId xmlns:a16="http://schemas.microsoft.com/office/drawing/2014/main" id="{FE6F32A9-AD07-4A53-BA89-05D8AC1EB6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2" name="Freeform 13">
              <a:extLst>
                <a:ext uri="{FF2B5EF4-FFF2-40B4-BE49-F238E27FC236}">
                  <a16:creationId xmlns:a16="http://schemas.microsoft.com/office/drawing/2014/main" id="{BF108F4A-C3A5-42B2-9D7B-10D92D15CE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3" name="Freeform 14">
              <a:extLst>
                <a:ext uri="{FF2B5EF4-FFF2-40B4-BE49-F238E27FC236}">
                  <a16:creationId xmlns:a16="http://schemas.microsoft.com/office/drawing/2014/main" id="{8254BB4A-F14E-4DE6-94AE-3701198976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4" name="Freeform 15">
              <a:extLst>
                <a:ext uri="{FF2B5EF4-FFF2-40B4-BE49-F238E27FC236}">
                  <a16:creationId xmlns:a16="http://schemas.microsoft.com/office/drawing/2014/main" id="{37BE596F-4E67-44BA-99D0-37A64771FB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5" name="Freeform 16">
              <a:extLst>
                <a:ext uri="{FF2B5EF4-FFF2-40B4-BE49-F238E27FC236}">
                  <a16:creationId xmlns:a16="http://schemas.microsoft.com/office/drawing/2014/main" id="{9A48CE8A-2735-4764-AF04-D7679A305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6" name="Freeform 17">
              <a:extLst>
                <a:ext uri="{FF2B5EF4-FFF2-40B4-BE49-F238E27FC236}">
                  <a16:creationId xmlns:a16="http://schemas.microsoft.com/office/drawing/2014/main" id="{7058C06C-28D8-4334-83E0-AEA77C4AF3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7" name="Freeform 18">
              <a:extLst>
                <a:ext uri="{FF2B5EF4-FFF2-40B4-BE49-F238E27FC236}">
                  <a16:creationId xmlns:a16="http://schemas.microsoft.com/office/drawing/2014/main" id="{530C5090-5A77-4DFC-8CDA-D6E2576AC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8" name="Freeform 19">
              <a:extLst>
                <a:ext uri="{FF2B5EF4-FFF2-40B4-BE49-F238E27FC236}">
                  <a16:creationId xmlns:a16="http://schemas.microsoft.com/office/drawing/2014/main" id="{57EC1ECF-618E-4B07-B823-11316CE52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9" name="Freeform 20">
              <a:extLst>
                <a:ext uri="{FF2B5EF4-FFF2-40B4-BE49-F238E27FC236}">
                  <a16:creationId xmlns:a16="http://schemas.microsoft.com/office/drawing/2014/main" id="{7C8B4CFB-E7F6-4A2B-AA5B-CB910D23A2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0" name="Freeform 21">
              <a:extLst>
                <a:ext uri="{FF2B5EF4-FFF2-40B4-BE49-F238E27FC236}">
                  <a16:creationId xmlns:a16="http://schemas.microsoft.com/office/drawing/2014/main" id="{EBEADD2C-CA66-41C5-8622-31212959D4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1" name="Freeform 22">
              <a:extLst>
                <a:ext uri="{FF2B5EF4-FFF2-40B4-BE49-F238E27FC236}">
                  <a16:creationId xmlns:a16="http://schemas.microsoft.com/office/drawing/2014/main" id="{3CE06860-DDC5-4FC7-97D7-795F9CA9B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83" name="Group 82">
            <a:extLst>
              <a:ext uri="{FF2B5EF4-FFF2-40B4-BE49-F238E27FC236}">
                <a16:creationId xmlns:a16="http://schemas.microsoft.com/office/drawing/2014/main" id="{BDA041F5-FB91-4FE3-8309-30F32C6A48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84" name="Freeform 27">
              <a:extLst>
                <a:ext uri="{FF2B5EF4-FFF2-40B4-BE49-F238E27FC236}">
                  <a16:creationId xmlns:a16="http://schemas.microsoft.com/office/drawing/2014/main" id="{17D7CDD7-7A0A-4EBD-A35A-5C77175F6F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5" name="Freeform 28">
              <a:extLst>
                <a:ext uri="{FF2B5EF4-FFF2-40B4-BE49-F238E27FC236}">
                  <a16:creationId xmlns:a16="http://schemas.microsoft.com/office/drawing/2014/main" id="{3535804A-BB84-44EB-9712-B96D7AEB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6" name="Freeform 29">
              <a:extLst>
                <a:ext uri="{FF2B5EF4-FFF2-40B4-BE49-F238E27FC236}">
                  <a16:creationId xmlns:a16="http://schemas.microsoft.com/office/drawing/2014/main" id="{2EA058FC-BE7B-40CC-A63E-8E646238FC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7" name="Freeform 30">
              <a:extLst>
                <a:ext uri="{FF2B5EF4-FFF2-40B4-BE49-F238E27FC236}">
                  <a16:creationId xmlns:a16="http://schemas.microsoft.com/office/drawing/2014/main" id="{0E8271EE-FB1E-459E-8E94-991CB5383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8" name="Freeform 31">
              <a:extLst>
                <a:ext uri="{FF2B5EF4-FFF2-40B4-BE49-F238E27FC236}">
                  <a16:creationId xmlns:a16="http://schemas.microsoft.com/office/drawing/2014/main" id="{928D4994-0177-4E02-B988-4786CF3B7D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9" name="Freeform 32">
              <a:extLst>
                <a:ext uri="{FF2B5EF4-FFF2-40B4-BE49-F238E27FC236}">
                  <a16:creationId xmlns:a16="http://schemas.microsoft.com/office/drawing/2014/main" id="{3A3FF466-04BF-4F8D-88E1-98C1A2CC7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0" name="Freeform 33">
              <a:extLst>
                <a:ext uri="{FF2B5EF4-FFF2-40B4-BE49-F238E27FC236}">
                  <a16:creationId xmlns:a16="http://schemas.microsoft.com/office/drawing/2014/main" id="{2513E60D-9026-4A28-8D6E-03593D3A4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1" name="Freeform 34">
              <a:extLst>
                <a:ext uri="{FF2B5EF4-FFF2-40B4-BE49-F238E27FC236}">
                  <a16:creationId xmlns:a16="http://schemas.microsoft.com/office/drawing/2014/main" id="{49D0D017-FE95-4B99-AD82-BE697DF1B9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2" name="Freeform 35">
              <a:extLst>
                <a:ext uri="{FF2B5EF4-FFF2-40B4-BE49-F238E27FC236}">
                  <a16:creationId xmlns:a16="http://schemas.microsoft.com/office/drawing/2014/main" id="{299ACBF5-2856-4022-AA4D-9E8F39989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3" name="Freeform 36">
              <a:extLst>
                <a:ext uri="{FF2B5EF4-FFF2-40B4-BE49-F238E27FC236}">
                  <a16:creationId xmlns:a16="http://schemas.microsoft.com/office/drawing/2014/main" id="{6A150E2E-4FA2-4D3C-9FDD-E0ECFC8010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4" name="Freeform 37">
              <a:extLst>
                <a:ext uri="{FF2B5EF4-FFF2-40B4-BE49-F238E27FC236}">
                  <a16:creationId xmlns:a16="http://schemas.microsoft.com/office/drawing/2014/main" id="{00FF753A-252D-49AB-AE93-D92EBB4BFB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5" name="Freeform 38">
              <a:extLst>
                <a:ext uri="{FF2B5EF4-FFF2-40B4-BE49-F238E27FC236}">
                  <a16:creationId xmlns:a16="http://schemas.microsoft.com/office/drawing/2014/main" id="{8F689818-FACD-466B-B41E-51BA779D2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97" name="Rectangle 96">
            <a:extLst>
              <a:ext uri="{FF2B5EF4-FFF2-40B4-BE49-F238E27FC236}">
                <a16:creationId xmlns:a16="http://schemas.microsoft.com/office/drawing/2014/main" id="{57041BDD-619A-42E7-9D5B-D932A5FDF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9" name="Freeform 6">
            <a:extLst>
              <a:ext uri="{FF2B5EF4-FFF2-40B4-BE49-F238E27FC236}">
                <a16:creationId xmlns:a16="http://schemas.microsoft.com/office/drawing/2014/main" id="{439A26EA-7B06-4DFE-8108-86B3ED144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01" name="Rectangle 100">
            <a:extLst>
              <a:ext uri="{FF2B5EF4-FFF2-40B4-BE49-F238E27FC236}">
                <a16:creationId xmlns:a16="http://schemas.microsoft.com/office/drawing/2014/main" id="{AF5C8BFB-9D8E-4964-865C-851BA906D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40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3" name="Group 102">
            <a:extLst>
              <a:ext uri="{FF2B5EF4-FFF2-40B4-BE49-F238E27FC236}">
                <a16:creationId xmlns:a16="http://schemas.microsoft.com/office/drawing/2014/main" id="{0EA3F768-7690-4CB3-9D7B-80E89346FD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4" name="Freeform 11">
              <a:extLst>
                <a:ext uri="{FF2B5EF4-FFF2-40B4-BE49-F238E27FC236}">
                  <a16:creationId xmlns:a16="http://schemas.microsoft.com/office/drawing/2014/main" id="{805F9CB4-D587-4C81-934B-48D3C57EB3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6" name="Freeform 12">
              <a:extLst>
                <a:ext uri="{FF2B5EF4-FFF2-40B4-BE49-F238E27FC236}">
                  <a16:creationId xmlns:a16="http://schemas.microsoft.com/office/drawing/2014/main" id="{8FC3A9C7-BAB0-40BA-8B1D-1AEFCDB7D2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0" name="Freeform 13">
              <a:extLst>
                <a:ext uri="{FF2B5EF4-FFF2-40B4-BE49-F238E27FC236}">
                  <a16:creationId xmlns:a16="http://schemas.microsoft.com/office/drawing/2014/main" id="{08AF1785-358D-49CB-BE3C-4A9C0D30D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2" name="Freeform 14">
              <a:extLst>
                <a:ext uri="{FF2B5EF4-FFF2-40B4-BE49-F238E27FC236}">
                  <a16:creationId xmlns:a16="http://schemas.microsoft.com/office/drawing/2014/main" id="{1102772D-4772-4D42-9B66-7FA69F9EF1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4" name="Freeform 15">
              <a:extLst>
                <a:ext uri="{FF2B5EF4-FFF2-40B4-BE49-F238E27FC236}">
                  <a16:creationId xmlns:a16="http://schemas.microsoft.com/office/drawing/2014/main" id="{43003964-330F-435F-8C58-D073D1DBE8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6" name="Freeform 16">
              <a:extLst>
                <a:ext uri="{FF2B5EF4-FFF2-40B4-BE49-F238E27FC236}">
                  <a16:creationId xmlns:a16="http://schemas.microsoft.com/office/drawing/2014/main" id="{189233EB-510E-46DC-8211-21015F8436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8" name="Freeform 17">
              <a:extLst>
                <a:ext uri="{FF2B5EF4-FFF2-40B4-BE49-F238E27FC236}">
                  <a16:creationId xmlns:a16="http://schemas.microsoft.com/office/drawing/2014/main" id="{42F8CF15-33B6-4A5E-8504-4A9462DCF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9" name="Freeform 18">
              <a:extLst>
                <a:ext uri="{FF2B5EF4-FFF2-40B4-BE49-F238E27FC236}">
                  <a16:creationId xmlns:a16="http://schemas.microsoft.com/office/drawing/2014/main" id="{497CBE36-45B6-4D3D-86A6-CB394AA797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2" name="Freeform 19">
              <a:extLst>
                <a:ext uri="{FF2B5EF4-FFF2-40B4-BE49-F238E27FC236}">
                  <a16:creationId xmlns:a16="http://schemas.microsoft.com/office/drawing/2014/main" id="{5DFA5433-A35A-41BB-BBA6-32558EADE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3" name="Freeform 20">
              <a:extLst>
                <a:ext uri="{FF2B5EF4-FFF2-40B4-BE49-F238E27FC236}">
                  <a16:creationId xmlns:a16="http://schemas.microsoft.com/office/drawing/2014/main" id="{A6B931EB-10B3-4786-B783-79FEBCFBCA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4" name="Freeform 21">
              <a:extLst>
                <a:ext uri="{FF2B5EF4-FFF2-40B4-BE49-F238E27FC236}">
                  <a16:creationId xmlns:a16="http://schemas.microsoft.com/office/drawing/2014/main" id="{79A89BE0-3F0C-44F1-94DF-57FB688C8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5" name="Freeform 22">
              <a:extLst>
                <a:ext uri="{FF2B5EF4-FFF2-40B4-BE49-F238E27FC236}">
                  <a16:creationId xmlns:a16="http://schemas.microsoft.com/office/drawing/2014/main" id="{622CF501-B181-4E90-8B25-2394E8DD4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17" name="Group 116">
            <a:extLst>
              <a:ext uri="{FF2B5EF4-FFF2-40B4-BE49-F238E27FC236}">
                <a16:creationId xmlns:a16="http://schemas.microsoft.com/office/drawing/2014/main" id="{25498413-FAFD-4175-862F-7B7CB77FF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18" name="Freeform 27">
              <a:extLst>
                <a:ext uri="{FF2B5EF4-FFF2-40B4-BE49-F238E27FC236}">
                  <a16:creationId xmlns:a16="http://schemas.microsoft.com/office/drawing/2014/main" id="{A0A36E84-8DB3-46CE-9E40-BAC82ED67B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19" name="Freeform 28">
              <a:extLst>
                <a:ext uri="{FF2B5EF4-FFF2-40B4-BE49-F238E27FC236}">
                  <a16:creationId xmlns:a16="http://schemas.microsoft.com/office/drawing/2014/main" id="{48704CF7-3554-4B2F-A3D8-49FFF6F845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0" name="Freeform 29">
              <a:extLst>
                <a:ext uri="{FF2B5EF4-FFF2-40B4-BE49-F238E27FC236}">
                  <a16:creationId xmlns:a16="http://schemas.microsoft.com/office/drawing/2014/main" id="{B344D044-DDD6-4602-B7B0-F9613F0640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1" name="Freeform 30">
              <a:extLst>
                <a:ext uri="{FF2B5EF4-FFF2-40B4-BE49-F238E27FC236}">
                  <a16:creationId xmlns:a16="http://schemas.microsoft.com/office/drawing/2014/main" id="{FC6CB085-EDCB-4965-91D6-197FE2E8A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2" name="Freeform 31">
              <a:extLst>
                <a:ext uri="{FF2B5EF4-FFF2-40B4-BE49-F238E27FC236}">
                  <a16:creationId xmlns:a16="http://schemas.microsoft.com/office/drawing/2014/main" id="{30D031B4-9A08-4AC9-9BBF-E77D56EB16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3" name="Freeform 32">
              <a:extLst>
                <a:ext uri="{FF2B5EF4-FFF2-40B4-BE49-F238E27FC236}">
                  <a16:creationId xmlns:a16="http://schemas.microsoft.com/office/drawing/2014/main" id="{8F4E49AE-358E-4926-BD51-1A42190060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4" name="Freeform 33">
              <a:extLst>
                <a:ext uri="{FF2B5EF4-FFF2-40B4-BE49-F238E27FC236}">
                  <a16:creationId xmlns:a16="http://schemas.microsoft.com/office/drawing/2014/main" id="{6B314A2F-7064-4B01-B95C-62A559F97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5" name="Freeform 34">
              <a:extLst>
                <a:ext uri="{FF2B5EF4-FFF2-40B4-BE49-F238E27FC236}">
                  <a16:creationId xmlns:a16="http://schemas.microsoft.com/office/drawing/2014/main" id="{04EDACC0-933E-4527-96FD-6DDCC35C7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6" name="Freeform 35">
              <a:extLst>
                <a:ext uri="{FF2B5EF4-FFF2-40B4-BE49-F238E27FC236}">
                  <a16:creationId xmlns:a16="http://schemas.microsoft.com/office/drawing/2014/main" id="{7A6FE76B-B8C2-43EE-B956-C30A68C992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7" name="Freeform 36">
              <a:extLst>
                <a:ext uri="{FF2B5EF4-FFF2-40B4-BE49-F238E27FC236}">
                  <a16:creationId xmlns:a16="http://schemas.microsoft.com/office/drawing/2014/main" id="{4C8C14BE-917F-42D8-80CD-00A9FAEE7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8" name="Freeform 37">
              <a:extLst>
                <a:ext uri="{FF2B5EF4-FFF2-40B4-BE49-F238E27FC236}">
                  <a16:creationId xmlns:a16="http://schemas.microsoft.com/office/drawing/2014/main" id="{28AB5742-92C2-41BE-9AD6-22938AC40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9" name="Freeform 38">
              <a:extLst>
                <a:ext uri="{FF2B5EF4-FFF2-40B4-BE49-F238E27FC236}">
                  <a16:creationId xmlns:a16="http://schemas.microsoft.com/office/drawing/2014/main" id="{EEB2F1FE-D562-4693-BB66-709EA78EB9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8C59DC06-3E8E-CE4E-DBAB-7EEC7EE9B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9610" y="345440"/>
            <a:ext cx="3586589" cy="565519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ru-RU" sz="3100" b="1" dirty="0">
                <a:solidFill>
                  <a:srgbClr val="333333"/>
                </a:solidFill>
                <a:latin typeface="Lato" panose="020F0502020204030203" pitchFamily="34" charset="0"/>
              </a:rPr>
              <a:t>„</a:t>
            </a:r>
            <a:r>
              <a:rPr lang="ru-RU" sz="3100" b="1" dirty="0" err="1">
                <a:solidFill>
                  <a:srgbClr val="333333"/>
                </a:solidFill>
                <a:latin typeface="Lato" panose="020F0502020204030203" pitchFamily="34" charset="0"/>
              </a:rPr>
              <a:t>Образованието</a:t>
            </a:r>
            <a:r>
              <a:rPr lang="ru-RU" sz="3100" b="1" dirty="0">
                <a:solidFill>
                  <a:srgbClr val="333333"/>
                </a:solidFill>
                <a:latin typeface="Lato" panose="020F0502020204030203" pitchFamily="34" charset="0"/>
              </a:rPr>
              <a:t>  не е </a:t>
            </a:r>
            <a:r>
              <a:rPr lang="ru-RU" sz="3100" b="1" dirty="0" err="1">
                <a:solidFill>
                  <a:srgbClr val="333333"/>
                </a:solidFill>
                <a:latin typeface="Lato" panose="020F0502020204030203" pitchFamily="34" charset="0"/>
              </a:rPr>
              <a:t>изучаването</a:t>
            </a:r>
            <a:r>
              <a:rPr lang="ru-RU" sz="3100" b="1" dirty="0">
                <a:solidFill>
                  <a:srgbClr val="333333"/>
                </a:solidFill>
                <a:latin typeface="Lato" panose="020F0502020204030203" pitchFamily="34" charset="0"/>
              </a:rPr>
              <a:t> на </a:t>
            </a:r>
            <a:r>
              <a:rPr lang="ru-RU" sz="3100" b="1" dirty="0" err="1">
                <a:solidFill>
                  <a:srgbClr val="333333"/>
                </a:solidFill>
                <a:latin typeface="Lato" panose="020F0502020204030203" pitchFamily="34" charset="0"/>
              </a:rPr>
              <a:t>факти</a:t>
            </a:r>
            <a:r>
              <a:rPr lang="ru-RU" sz="3100" b="1" dirty="0">
                <a:solidFill>
                  <a:srgbClr val="333333"/>
                </a:solidFill>
                <a:latin typeface="Lato" panose="020F0502020204030203" pitchFamily="34" charset="0"/>
              </a:rPr>
              <a:t>, а </a:t>
            </a:r>
            <a:r>
              <a:rPr lang="ru-RU" sz="3100" b="1" dirty="0" err="1">
                <a:solidFill>
                  <a:srgbClr val="333333"/>
                </a:solidFill>
                <a:latin typeface="Lato" panose="020F0502020204030203" pitchFamily="34" charset="0"/>
              </a:rPr>
              <a:t>обучението</a:t>
            </a:r>
            <a:r>
              <a:rPr lang="ru-RU" sz="3100" b="1" dirty="0">
                <a:solidFill>
                  <a:srgbClr val="333333"/>
                </a:solidFill>
                <a:latin typeface="Lato" panose="020F0502020204030203" pitchFamily="34" charset="0"/>
              </a:rPr>
              <a:t> на ума да </a:t>
            </a:r>
            <a:r>
              <a:rPr lang="ru-RU" sz="3100" b="1" dirty="0" err="1">
                <a:solidFill>
                  <a:srgbClr val="333333"/>
                </a:solidFill>
                <a:latin typeface="Lato" panose="020F0502020204030203" pitchFamily="34" charset="0"/>
              </a:rPr>
              <a:t>мисли</a:t>
            </a:r>
            <a:r>
              <a:rPr lang="ru-RU" sz="3100" b="1" dirty="0">
                <a:solidFill>
                  <a:srgbClr val="333333"/>
                </a:solidFill>
                <a:latin typeface="Lato" panose="020F0502020204030203" pitchFamily="34" charset="0"/>
              </a:rPr>
              <a:t>.“</a:t>
            </a:r>
            <a:br>
              <a:rPr lang="ru-RU" sz="3100" dirty="0">
                <a:solidFill>
                  <a:srgbClr val="333333"/>
                </a:solidFill>
                <a:latin typeface="Lato" panose="020F0502020204030203" pitchFamily="34" charset="0"/>
              </a:rPr>
            </a:br>
            <a:r>
              <a:rPr lang="ru-RU" sz="3100" b="1" dirty="0">
                <a:solidFill>
                  <a:srgbClr val="333333"/>
                </a:solidFill>
                <a:latin typeface="Lato" panose="020F0502020204030203" pitchFamily="34" charset="0"/>
              </a:rPr>
              <a:t>-Алберт </a:t>
            </a:r>
            <a:r>
              <a:rPr lang="ru-RU" sz="3100" b="1" dirty="0" err="1">
                <a:solidFill>
                  <a:srgbClr val="333333"/>
                </a:solidFill>
                <a:latin typeface="Lato" panose="020F0502020204030203" pitchFamily="34" charset="0"/>
              </a:rPr>
              <a:t>Айнщайн</a:t>
            </a:r>
            <a:br>
              <a:rPr lang="ru-RU" sz="3100" dirty="0">
                <a:solidFill>
                  <a:srgbClr val="333333"/>
                </a:solidFill>
                <a:latin typeface="Lato" panose="020F0502020204030203" pitchFamily="34" charset="0"/>
              </a:rPr>
            </a:br>
            <a:br>
              <a:rPr lang="ru-RU" sz="4000" dirty="0"/>
            </a:br>
            <a:endParaRPr lang="en-US" sz="3700" dirty="0"/>
          </a:p>
        </p:txBody>
      </p:sp>
      <p:pic>
        <p:nvPicPr>
          <p:cNvPr id="6" name="Картина 5" descr="Картина, която съдържа трева, дърво, открито, лице&#10;&#10;Описанието е генерирано автоматично">
            <a:extLst>
              <a:ext uri="{FF2B5EF4-FFF2-40B4-BE49-F238E27FC236}">
                <a16:creationId xmlns:a16="http://schemas.microsoft.com/office/drawing/2014/main" id="{66958983-CEF4-ED8C-B04E-057C974BBC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1" r="-3" b="15178"/>
          <a:stretch/>
        </p:blipFill>
        <p:spPr>
          <a:xfrm>
            <a:off x="2" y="10"/>
            <a:ext cx="3048682" cy="3433196"/>
          </a:xfrm>
          <a:prstGeom prst="rect">
            <a:avLst/>
          </a:prstGeom>
        </p:spPr>
      </p:pic>
      <p:sp>
        <p:nvSpPr>
          <p:cNvPr id="131" name="Rectangle 130">
            <a:extLst>
              <a:ext uri="{FF2B5EF4-FFF2-40B4-BE49-F238E27FC236}">
                <a16:creationId xmlns:a16="http://schemas.microsoft.com/office/drawing/2014/main" id="{74EDD3BF-9B3A-421C-B516-2E471EF914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Картина 4" descr="Картина, която съдържа трева, открито, дете, лице&#10;&#10;Описанието е генерирано автоматично">
            <a:extLst>
              <a:ext uri="{FF2B5EF4-FFF2-40B4-BE49-F238E27FC236}">
                <a16:creationId xmlns:a16="http://schemas.microsoft.com/office/drawing/2014/main" id="{17B10B37-9D4E-FF4D-81A6-A862955607E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272" r="-4" b="9564"/>
          <a:stretch/>
        </p:blipFill>
        <p:spPr>
          <a:xfrm>
            <a:off x="3050202" y="10"/>
            <a:ext cx="3059518" cy="3433196"/>
          </a:xfrm>
          <a:prstGeom prst="rect">
            <a:avLst/>
          </a:prstGeom>
        </p:spPr>
      </p:pic>
      <p:cxnSp>
        <p:nvCxnSpPr>
          <p:cNvPr id="133" name="Straight Connector 132">
            <a:extLst>
              <a:ext uri="{FF2B5EF4-FFF2-40B4-BE49-F238E27FC236}">
                <a16:creationId xmlns:a16="http://schemas.microsoft.com/office/drawing/2014/main" id="{CE48CC57-8A45-4B58-BE2E-38BBB544E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50202" y="0"/>
            <a:ext cx="0" cy="3401568"/>
          </a:xfrm>
          <a:prstGeom prst="line">
            <a:avLst/>
          </a:prstGeom>
          <a:ln w="50800" cap="flat">
            <a:solidFill>
              <a:schemeClr val="tx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5" name="Freeform 33">
            <a:extLst>
              <a:ext uri="{FF2B5EF4-FFF2-40B4-BE49-F238E27FC236}">
                <a16:creationId xmlns:a16="http://schemas.microsoft.com/office/drawing/2014/main" id="{18D93853-CBEF-469A-AC99-DD2788C4C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pic>
        <p:nvPicPr>
          <p:cNvPr id="4" name="Картина 3" descr="Картина, която съдържа трева, открито, дърво, дете&#10;&#10;Описанието е генерирано автоматично">
            <a:extLst>
              <a:ext uri="{FF2B5EF4-FFF2-40B4-BE49-F238E27FC236}">
                <a16:creationId xmlns:a16="http://schemas.microsoft.com/office/drawing/2014/main" id="{F58D0EA3-DEF8-B353-449E-3B682B235B7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9137" r="2" b="28890"/>
          <a:stretch/>
        </p:blipFill>
        <p:spPr>
          <a:xfrm>
            <a:off x="1" y="3443912"/>
            <a:ext cx="6100402" cy="3414088"/>
          </a:xfrm>
          <a:prstGeom prst="rect">
            <a:avLst/>
          </a:prstGeom>
        </p:spPr>
      </p:pic>
      <p:cxnSp>
        <p:nvCxnSpPr>
          <p:cNvPr id="137" name="Straight Connector 136">
            <a:extLst>
              <a:ext uri="{FF2B5EF4-FFF2-40B4-BE49-F238E27FC236}">
                <a16:creationId xmlns:a16="http://schemas.microsoft.com/office/drawing/2014/main" id="{C10AA2AE-C2FF-4EC8-AB39-665929232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3426234"/>
            <a:ext cx="6225966" cy="0"/>
          </a:xfrm>
          <a:prstGeom prst="line">
            <a:avLst/>
          </a:prstGeom>
          <a:ln w="50800" cap="flat">
            <a:solidFill>
              <a:schemeClr val="tx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06684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33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8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9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0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1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2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3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4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46" name="Rectangle 45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8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C36494D2-B21F-7AA9-6BF2-557606CA8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8690" y="844510"/>
            <a:ext cx="3710018" cy="4169749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b="1"/>
              <a:t>Р</a:t>
            </a:r>
            <a:r>
              <a:rPr lang="en-US" sz="2400" b="1" i="0">
                <a:effectLst/>
              </a:rPr>
              <a:t>абота в екип това е „съвместна дейност за постигане на обща цел“. Умението за работа в екип е част от социалните и междуличностни умения, които водят до житейски и кариерни успехи. </a:t>
            </a:r>
            <a:endParaRPr lang="en-US" sz="2400" b="1"/>
          </a:p>
        </p:txBody>
      </p:sp>
      <p:pic>
        <p:nvPicPr>
          <p:cNvPr id="4" name="Картина 3">
            <a:extLst>
              <a:ext uri="{FF2B5EF4-FFF2-40B4-BE49-F238E27FC236}">
                <a16:creationId xmlns:a16="http://schemas.microsoft.com/office/drawing/2014/main" id="{E09D8011-5ED3-1EB4-D7FB-7E3E7DF32D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364" r="23788" b="-1"/>
          <a:stretch/>
        </p:blipFill>
        <p:spPr>
          <a:xfrm>
            <a:off x="6095998" y="-20965"/>
            <a:ext cx="6096002" cy="6878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7052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Картина 1">
            <a:extLst>
              <a:ext uri="{FF2B5EF4-FFF2-40B4-BE49-F238E27FC236}">
                <a16:creationId xmlns:a16="http://schemas.microsoft.com/office/drawing/2014/main" id="{464366C0-4197-C6B2-FB8D-D33AA20A88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1820" y="2827655"/>
            <a:ext cx="4678680" cy="3943350"/>
          </a:xfrm>
          <a:prstGeom prst="rect">
            <a:avLst/>
          </a:prstGeom>
        </p:spPr>
      </p:pic>
      <p:pic>
        <p:nvPicPr>
          <p:cNvPr id="3" name="Картина 2">
            <a:extLst>
              <a:ext uri="{FF2B5EF4-FFF2-40B4-BE49-F238E27FC236}">
                <a16:creationId xmlns:a16="http://schemas.microsoft.com/office/drawing/2014/main" id="{AB5671D1-C484-CAD7-AAAE-0B8C6D9C8C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0679" y="10160"/>
            <a:ext cx="2270760" cy="3027680"/>
          </a:xfrm>
          <a:prstGeom prst="rect">
            <a:avLst/>
          </a:prstGeom>
        </p:spPr>
      </p:pic>
      <p:pic>
        <p:nvPicPr>
          <p:cNvPr id="4" name="Картина 3">
            <a:extLst>
              <a:ext uri="{FF2B5EF4-FFF2-40B4-BE49-F238E27FC236}">
                <a16:creationId xmlns:a16="http://schemas.microsoft.com/office/drawing/2014/main" id="{8BDAD79E-2BA9-F97F-7987-4560F72223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57549" y="0"/>
            <a:ext cx="1854257" cy="3715241"/>
          </a:xfrm>
          <a:prstGeom prst="rect">
            <a:avLst/>
          </a:prstGeom>
        </p:spPr>
      </p:pic>
      <p:pic>
        <p:nvPicPr>
          <p:cNvPr id="5" name="Картина 4">
            <a:extLst>
              <a:ext uri="{FF2B5EF4-FFF2-40B4-BE49-F238E27FC236}">
                <a16:creationId xmlns:a16="http://schemas.microsoft.com/office/drawing/2014/main" id="{143F0CF7-3F4C-AD7E-C8AF-33465784D9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10500" y="3027681"/>
            <a:ext cx="2494993" cy="3715242"/>
          </a:xfrm>
          <a:prstGeom prst="rect">
            <a:avLst/>
          </a:prstGeom>
        </p:spPr>
      </p:pic>
      <p:pic>
        <p:nvPicPr>
          <p:cNvPr id="6" name="Картина 5">
            <a:extLst>
              <a:ext uri="{FF2B5EF4-FFF2-40B4-BE49-F238E27FC236}">
                <a16:creationId xmlns:a16="http://schemas.microsoft.com/office/drawing/2014/main" id="{7CD2F030-B7C8-8FEE-16AA-56A893DA97E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37743" y="3715241"/>
            <a:ext cx="1854257" cy="3027682"/>
          </a:xfrm>
          <a:prstGeom prst="rect">
            <a:avLst/>
          </a:prstGeom>
        </p:spPr>
      </p:pic>
      <p:pic>
        <p:nvPicPr>
          <p:cNvPr id="7" name="Картина 6">
            <a:extLst>
              <a:ext uri="{FF2B5EF4-FFF2-40B4-BE49-F238E27FC236}">
                <a16:creationId xmlns:a16="http://schemas.microsoft.com/office/drawing/2014/main" id="{61ACBADD-14BC-706C-DF2B-E14C3FA4AD6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8790" y="1120140"/>
            <a:ext cx="1854648" cy="2948940"/>
          </a:xfrm>
          <a:prstGeom prst="rect">
            <a:avLst/>
          </a:prstGeom>
        </p:spPr>
      </p:pic>
      <p:pic>
        <p:nvPicPr>
          <p:cNvPr id="8" name="Картина 7">
            <a:extLst>
              <a:ext uri="{FF2B5EF4-FFF2-40B4-BE49-F238E27FC236}">
                <a16:creationId xmlns:a16="http://schemas.microsoft.com/office/drawing/2014/main" id="{47131088-09B5-C060-2911-D1964E62338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2070" y="0"/>
            <a:ext cx="2087962" cy="3573443"/>
          </a:xfrm>
          <a:prstGeom prst="rect">
            <a:avLst/>
          </a:prstGeom>
        </p:spPr>
      </p:pic>
      <p:pic>
        <p:nvPicPr>
          <p:cNvPr id="9" name="Картина 8">
            <a:extLst>
              <a:ext uri="{FF2B5EF4-FFF2-40B4-BE49-F238E27FC236}">
                <a16:creationId xmlns:a16="http://schemas.microsoft.com/office/drawing/2014/main" id="{6057AE2E-1765-8F48-9757-8CB32240AEC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4839" y="-71120"/>
            <a:ext cx="3490853" cy="2898775"/>
          </a:xfrm>
          <a:prstGeom prst="rect">
            <a:avLst/>
          </a:prstGeom>
        </p:spPr>
      </p:pic>
      <p:pic>
        <p:nvPicPr>
          <p:cNvPr id="10" name="Картина 9">
            <a:extLst>
              <a:ext uri="{FF2B5EF4-FFF2-40B4-BE49-F238E27FC236}">
                <a16:creationId xmlns:a16="http://schemas.microsoft.com/office/drawing/2014/main" id="{FAC13B32-4ADB-44AC-7D1D-923AEA9C130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35278" y="3598058"/>
            <a:ext cx="2796542" cy="3230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4917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98A1BF4F-F61F-FB58-240E-72E838E06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1840" y="426720"/>
            <a:ext cx="9482773" cy="1564640"/>
          </a:xfrm>
        </p:spPr>
        <p:txBody>
          <a:bodyPr>
            <a:normAutofit/>
          </a:bodyPr>
          <a:lstStyle/>
          <a:p>
            <a:r>
              <a:rPr lang="ru-RU" sz="2400" dirty="0"/>
              <a:t> </a:t>
            </a:r>
            <a:r>
              <a:rPr lang="ru-RU" sz="2400" dirty="0" err="1"/>
              <a:t>Когато</a:t>
            </a:r>
            <a:r>
              <a:rPr lang="ru-RU" sz="2400" dirty="0"/>
              <a:t> </a:t>
            </a:r>
            <a:r>
              <a:rPr lang="ru-RU" sz="2400" dirty="0" err="1"/>
              <a:t>работят</a:t>
            </a:r>
            <a:r>
              <a:rPr lang="ru-RU" sz="2400" dirty="0"/>
              <a:t> в </a:t>
            </a:r>
            <a:r>
              <a:rPr lang="ru-RU" sz="2400" dirty="0" err="1"/>
              <a:t>екип</a:t>
            </a:r>
            <a:r>
              <a:rPr lang="ru-RU" sz="2400" dirty="0"/>
              <a:t>, </a:t>
            </a:r>
            <a:r>
              <a:rPr lang="ru-RU" sz="2400" dirty="0" err="1"/>
              <a:t>децата</a:t>
            </a:r>
            <a:r>
              <a:rPr lang="ru-RU" sz="2400" dirty="0"/>
              <a:t> се учат на </a:t>
            </a:r>
            <a:r>
              <a:rPr lang="ru-RU" sz="2400" dirty="0" err="1"/>
              <a:t>споделена</a:t>
            </a:r>
            <a:r>
              <a:rPr lang="ru-RU" sz="2400" dirty="0"/>
              <a:t> </a:t>
            </a:r>
            <a:r>
              <a:rPr lang="ru-RU" sz="2400" dirty="0" err="1"/>
              <a:t>отговорност</a:t>
            </a:r>
            <a:r>
              <a:rPr lang="ru-RU" sz="2400" dirty="0"/>
              <a:t> – да </a:t>
            </a:r>
            <a:r>
              <a:rPr lang="ru-RU" sz="2400" dirty="0" err="1"/>
              <a:t>държат</a:t>
            </a:r>
            <a:r>
              <a:rPr lang="ru-RU" sz="2400" dirty="0"/>
              <a:t> на своя успех и на успеха на </a:t>
            </a:r>
            <a:r>
              <a:rPr lang="ru-RU" sz="2400" dirty="0" err="1"/>
              <a:t>другите</a:t>
            </a:r>
            <a:r>
              <a:rPr lang="ru-RU" sz="2400" dirty="0"/>
              <a:t>, да си </a:t>
            </a:r>
            <a:r>
              <a:rPr lang="ru-RU" sz="2400" dirty="0" err="1"/>
              <a:t>помагат</a:t>
            </a:r>
            <a:r>
              <a:rPr lang="ru-RU" sz="2400" dirty="0"/>
              <a:t> и да </a:t>
            </a:r>
            <a:r>
              <a:rPr lang="ru-RU" sz="2400" dirty="0" err="1"/>
              <a:t>получават</a:t>
            </a:r>
            <a:r>
              <a:rPr lang="ru-RU" sz="2400" dirty="0"/>
              <a:t> </a:t>
            </a:r>
            <a:r>
              <a:rPr lang="ru-RU" sz="2400" dirty="0" err="1"/>
              <a:t>помощ</a:t>
            </a:r>
            <a:r>
              <a:rPr lang="ru-RU" sz="2400" dirty="0"/>
              <a:t>.</a:t>
            </a:r>
            <a:br>
              <a:rPr lang="ru-RU" sz="2400" dirty="0"/>
            </a:br>
            <a:r>
              <a:rPr lang="ru-RU" sz="2400" dirty="0" err="1"/>
              <a:t>Работата</a:t>
            </a:r>
            <a:r>
              <a:rPr lang="ru-RU" sz="2400" dirty="0"/>
              <a:t> в </a:t>
            </a:r>
            <a:r>
              <a:rPr lang="ru-RU" sz="2400" dirty="0" err="1"/>
              <a:t>екип</a:t>
            </a:r>
            <a:r>
              <a:rPr lang="ru-RU" sz="2400" dirty="0"/>
              <a:t> води до </a:t>
            </a:r>
            <a:r>
              <a:rPr lang="ru-RU" sz="2400" dirty="0" err="1"/>
              <a:t>отлични</a:t>
            </a:r>
            <a:r>
              <a:rPr lang="ru-RU" sz="2400" dirty="0"/>
              <a:t> </a:t>
            </a:r>
            <a:r>
              <a:rPr lang="ru-RU" sz="2400" dirty="0" err="1"/>
              <a:t>резултати</a:t>
            </a:r>
            <a:r>
              <a:rPr lang="ru-RU" sz="2400" dirty="0"/>
              <a:t>!</a:t>
            </a:r>
            <a:endParaRPr lang="bg-BG" sz="2400" dirty="0"/>
          </a:p>
        </p:txBody>
      </p:sp>
      <p:pic>
        <p:nvPicPr>
          <p:cNvPr id="4" name="Картина 3">
            <a:extLst>
              <a:ext uri="{FF2B5EF4-FFF2-40B4-BE49-F238E27FC236}">
                <a16:creationId xmlns:a16="http://schemas.microsoft.com/office/drawing/2014/main" id="{751396F2-F9B9-6819-BDD3-EF9136CE0D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390" y="2555240"/>
            <a:ext cx="5425440" cy="4050030"/>
          </a:xfrm>
          <a:prstGeom prst="rect">
            <a:avLst/>
          </a:prstGeom>
        </p:spPr>
      </p:pic>
      <p:pic>
        <p:nvPicPr>
          <p:cNvPr id="5" name="Картина 4">
            <a:extLst>
              <a:ext uri="{FF2B5EF4-FFF2-40B4-BE49-F238E27FC236}">
                <a16:creationId xmlns:a16="http://schemas.microsoft.com/office/drawing/2014/main" id="{EEDA631B-6410-F22A-3132-89ABB72699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2480" y="2636520"/>
            <a:ext cx="5855652" cy="4221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1766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Картина 4">
            <a:extLst>
              <a:ext uri="{FF2B5EF4-FFF2-40B4-BE49-F238E27FC236}">
                <a16:creationId xmlns:a16="http://schemas.microsoft.com/office/drawing/2014/main" id="{4386D5EC-65D6-4090-EF23-E37CEB57B2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608" y="1513840"/>
            <a:ext cx="5495951" cy="4123587"/>
          </a:xfrm>
          <a:prstGeom prst="rect">
            <a:avLst/>
          </a:prstGeom>
        </p:spPr>
      </p:pic>
      <p:pic>
        <p:nvPicPr>
          <p:cNvPr id="6" name="Картина 5">
            <a:extLst>
              <a:ext uri="{FF2B5EF4-FFF2-40B4-BE49-F238E27FC236}">
                <a16:creationId xmlns:a16="http://schemas.microsoft.com/office/drawing/2014/main" id="{CEEEC023-FEAA-6727-D0DC-3F87D1D8A8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7443" y="91440"/>
            <a:ext cx="5724551" cy="426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70624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Картина 3">
            <a:extLst>
              <a:ext uri="{FF2B5EF4-FFF2-40B4-BE49-F238E27FC236}">
                <a16:creationId xmlns:a16="http://schemas.microsoft.com/office/drawing/2014/main" id="{3438A1F6-1788-D59C-DA58-3660C8DB71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820" y="1188720"/>
            <a:ext cx="5894070" cy="5074920"/>
          </a:xfrm>
          <a:prstGeom prst="rect">
            <a:avLst/>
          </a:prstGeom>
        </p:spPr>
      </p:pic>
      <p:pic>
        <p:nvPicPr>
          <p:cNvPr id="5" name="Картина 4">
            <a:extLst>
              <a:ext uri="{FF2B5EF4-FFF2-40B4-BE49-F238E27FC236}">
                <a16:creationId xmlns:a16="http://schemas.microsoft.com/office/drawing/2014/main" id="{DCC24BE4-75BD-6420-4621-0993131C51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5157" y="2434590"/>
            <a:ext cx="5765243" cy="4423410"/>
          </a:xfrm>
          <a:prstGeom prst="rect">
            <a:avLst/>
          </a:prstGeom>
        </p:spPr>
      </p:pic>
      <p:pic>
        <p:nvPicPr>
          <p:cNvPr id="6" name="Картина 5">
            <a:extLst>
              <a:ext uri="{FF2B5EF4-FFF2-40B4-BE49-F238E27FC236}">
                <a16:creationId xmlns:a16="http://schemas.microsoft.com/office/drawing/2014/main" id="{657BF1C3-428B-546A-82D0-F66D791F82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21121" y="71119"/>
            <a:ext cx="1267680" cy="2363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3294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Картина 1">
            <a:extLst>
              <a:ext uri="{FF2B5EF4-FFF2-40B4-BE49-F238E27FC236}">
                <a16:creationId xmlns:a16="http://schemas.microsoft.com/office/drawing/2014/main" id="{F0370EC6-C1BE-AB17-DB8B-BC84F456AA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970" y="2667000"/>
            <a:ext cx="4191000" cy="4191000"/>
          </a:xfrm>
          <a:prstGeom prst="rect">
            <a:avLst/>
          </a:prstGeom>
        </p:spPr>
      </p:pic>
      <p:pic>
        <p:nvPicPr>
          <p:cNvPr id="3" name="Картина 2">
            <a:extLst>
              <a:ext uri="{FF2B5EF4-FFF2-40B4-BE49-F238E27FC236}">
                <a16:creationId xmlns:a16="http://schemas.microsoft.com/office/drawing/2014/main" id="{1E02F3FD-BEE5-9AAF-AF41-07F5B94AC5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1970" y="-354330"/>
            <a:ext cx="4385310" cy="4385310"/>
          </a:xfrm>
          <a:prstGeom prst="rect">
            <a:avLst/>
          </a:prstGeom>
        </p:spPr>
      </p:pic>
      <p:pic>
        <p:nvPicPr>
          <p:cNvPr id="4" name="Картина 3">
            <a:extLst>
              <a:ext uri="{FF2B5EF4-FFF2-40B4-BE49-F238E27FC236}">
                <a16:creationId xmlns:a16="http://schemas.microsoft.com/office/drawing/2014/main" id="{B07AD178-C73D-5009-5E84-D5218C1630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22970" y="3074670"/>
            <a:ext cx="3783330" cy="3783330"/>
          </a:xfrm>
          <a:prstGeom prst="rect">
            <a:avLst/>
          </a:prstGeom>
        </p:spPr>
      </p:pic>
      <p:pic>
        <p:nvPicPr>
          <p:cNvPr id="5" name="Картина 4">
            <a:extLst>
              <a:ext uri="{FF2B5EF4-FFF2-40B4-BE49-F238E27FC236}">
                <a16:creationId xmlns:a16="http://schemas.microsoft.com/office/drawing/2014/main" id="{5DD1309E-ADFF-8535-889E-A607BC0334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3472" y="4030980"/>
            <a:ext cx="2933700" cy="255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4725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2E930D84-6FD0-BDF3-897C-0CF5C3881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68215"/>
            <a:ext cx="8911687" cy="1280890"/>
          </a:xfrm>
        </p:spPr>
        <p:txBody>
          <a:bodyPr/>
          <a:lstStyle/>
          <a:p>
            <a:endParaRPr lang="bg-BG" dirty="0"/>
          </a:p>
        </p:txBody>
      </p:sp>
      <p:pic>
        <p:nvPicPr>
          <p:cNvPr id="5" name="Картина 4">
            <a:extLst>
              <a:ext uri="{FF2B5EF4-FFF2-40B4-BE49-F238E27FC236}">
                <a16:creationId xmlns:a16="http://schemas.microsoft.com/office/drawing/2014/main" id="{DAFE6C2E-9A2C-05EE-5C45-16558D7AA3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860" y="1988820"/>
            <a:ext cx="3756660" cy="4160520"/>
          </a:xfrm>
          <a:prstGeom prst="rect">
            <a:avLst/>
          </a:prstGeom>
        </p:spPr>
      </p:pic>
      <p:pic>
        <p:nvPicPr>
          <p:cNvPr id="7" name="Картина 6">
            <a:extLst>
              <a:ext uri="{FF2B5EF4-FFF2-40B4-BE49-F238E27FC236}">
                <a16:creationId xmlns:a16="http://schemas.microsoft.com/office/drawing/2014/main" id="{DC27F173-C151-BC3D-DCD1-527CA46E5D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0520" y="1491614"/>
            <a:ext cx="4259580" cy="5080635"/>
          </a:xfrm>
          <a:prstGeom prst="rect">
            <a:avLst/>
          </a:prstGeom>
        </p:spPr>
      </p:pic>
      <p:pic>
        <p:nvPicPr>
          <p:cNvPr id="8" name="Картина 7">
            <a:extLst>
              <a:ext uri="{FF2B5EF4-FFF2-40B4-BE49-F238E27FC236}">
                <a16:creationId xmlns:a16="http://schemas.microsoft.com/office/drawing/2014/main" id="{0EF32522-48F6-8904-7720-B0F5D026D9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0100" y="1894840"/>
            <a:ext cx="3722370" cy="4963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94786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65B378DD-3302-4E46-B933-A3A4720E2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DFCBBDC3-1668-4E92-88DB-9D5F622F32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31F8CDD4-C1DD-481E-AE1A-CECF28784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EECE6682-CC9D-4055-B817-C485C0706D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270E295D-337F-4604-BA41-8AF78AB4B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205B2E94-9D47-4E73-B43F-8C5DB94CC2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525A065C-3663-45A6-B19B-D4A4525C32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B2453C32-1BD0-4AD5-9A40-A76B602713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09A9F5DF-D82E-49E5-B7B1-9CF50291AE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F4E5C9FC-074A-4B8D-A737-4877EC56D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CEEA9B79-734E-412B-AC12-F59A37CBE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6680E6FE-1392-4677-96BA-2015ED508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5A089533-9FE1-4EAC-90AA-A6E0423D80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B96A5ECF-03BC-41D7-9EF2-7C9F3EBD48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17FD984D-FF88-4F1E-A057-F87EDFB0EA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14512BF1-B700-4263-A407-558870DC9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14B7DA2B-C0FD-4B76-9DE8-57B21ADECA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3D539ACC-402B-41D7-AB55-2CA6D4AFBE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29ABEBE4-C03A-4F8B-9552-BE7B0756E9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06F8AB47-16A6-4ACC-A359-8D11B80BAF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E4EC0B00-F7F3-4124-988D-8D9355A7A1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9E168AD9-9552-4A31-A112-B9CBDC27B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1239135D-B71A-4C3E-B5AF-69B712798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FD1D2D40-4C02-4265-A8E1-99128A70E3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76630F5F-FA2F-49F1-8E43-2FCE32862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086AF07B-F818-436B-ACB1-79BC976AF4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40" name="Rectangle 39">
            <a:extLst>
              <a:ext uri="{FF2B5EF4-FFF2-40B4-BE49-F238E27FC236}">
                <a16:creationId xmlns:a16="http://schemas.microsoft.com/office/drawing/2014/main" id="{32414B5A-E45A-41FB-B0D4-F2041B8E6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Freeform 6">
            <a:extLst>
              <a:ext uri="{FF2B5EF4-FFF2-40B4-BE49-F238E27FC236}">
                <a16:creationId xmlns:a16="http://schemas.microsoft.com/office/drawing/2014/main" id="{F76C9549-7E7D-41F7-9905-8211744E40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B9148DB0-1928-4F50-A677-E81CAD7221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Картина 5" descr="Картина, която съдържа текст, закрито, маса, лице&#10;&#10;Описанието е генерирано автоматично">
            <a:extLst>
              <a:ext uri="{FF2B5EF4-FFF2-40B4-BE49-F238E27FC236}">
                <a16:creationId xmlns:a16="http://schemas.microsoft.com/office/drawing/2014/main" id="{788BE332-0B4A-FFBA-61E7-C592948773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64" r="2" b="11834"/>
          <a:stretch/>
        </p:blipFill>
        <p:spPr>
          <a:xfrm>
            <a:off x="-17944" y="10"/>
            <a:ext cx="3505418" cy="4099179"/>
          </a:xfrm>
          <a:prstGeom prst="rect">
            <a:avLst/>
          </a:prstGeom>
        </p:spPr>
      </p:pic>
      <p:pic>
        <p:nvPicPr>
          <p:cNvPr id="5" name="Картина 4" descr="Картина, която съдържа лице, стена, закрито, изправен&#10;&#10;Описанието е генерирано автоматично">
            <a:extLst>
              <a:ext uri="{FF2B5EF4-FFF2-40B4-BE49-F238E27FC236}">
                <a16:creationId xmlns:a16="http://schemas.microsoft.com/office/drawing/2014/main" id="{5CCC7CCF-6615-097B-B122-FCB4545C4B4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199" r="13215" b="-5"/>
          <a:stretch/>
        </p:blipFill>
        <p:spPr>
          <a:xfrm>
            <a:off x="3487473" y="-1"/>
            <a:ext cx="2627101" cy="2445130"/>
          </a:xfrm>
          <a:prstGeom prst="rect">
            <a:avLst/>
          </a:prstGeom>
        </p:spPr>
      </p:pic>
      <p:pic>
        <p:nvPicPr>
          <p:cNvPr id="7" name="Картина 6" descr="Картина, която съдържа лице, изправен, позиращ&#10;&#10;Описанието е генерирано автоматично">
            <a:extLst>
              <a:ext uri="{FF2B5EF4-FFF2-40B4-BE49-F238E27FC236}">
                <a16:creationId xmlns:a16="http://schemas.microsoft.com/office/drawing/2014/main" id="{9378C150-661B-84E4-C942-AB0537F50EA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" b="16545"/>
          <a:stretch/>
        </p:blipFill>
        <p:spPr>
          <a:xfrm>
            <a:off x="3496515" y="2454789"/>
            <a:ext cx="2627100" cy="1644401"/>
          </a:xfrm>
          <a:prstGeom prst="rect">
            <a:avLst/>
          </a:prstGeom>
        </p:spPr>
      </p:pic>
      <p:pic>
        <p:nvPicPr>
          <p:cNvPr id="4" name="Картина 3" descr="Картина, която съдържа закрито, стена, препълнен, няколко&#10;&#10;Описанието е генерирано автоматично">
            <a:extLst>
              <a:ext uri="{FF2B5EF4-FFF2-40B4-BE49-F238E27FC236}">
                <a16:creationId xmlns:a16="http://schemas.microsoft.com/office/drawing/2014/main" id="{F18310C4-BAE9-F69D-D821-6685894B049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5961" r="-1" b="24618"/>
          <a:stretch/>
        </p:blipFill>
        <p:spPr>
          <a:xfrm>
            <a:off x="-17947" y="4127173"/>
            <a:ext cx="6127668" cy="2730827"/>
          </a:xfrm>
          <a:prstGeom prst="rect">
            <a:avLst/>
          </a:prstGeom>
        </p:spPr>
      </p:pic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9F907A99-E146-4A9E-B65D-3EAB84C41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6514" y="0"/>
            <a:ext cx="0" cy="4114800"/>
          </a:xfrm>
          <a:prstGeom prst="line">
            <a:avLst/>
          </a:prstGeom>
          <a:ln w="50800" cap="flat">
            <a:solidFill>
              <a:schemeClr val="tx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8" name="Group 47">
            <a:extLst>
              <a:ext uri="{FF2B5EF4-FFF2-40B4-BE49-F238E27FC236}">
                <a16:creationId xmlns:a16="http://schemas.microsoft.com/office/drawing/2014/main" id="{643C2D3E-33B4-49DB-82D7-E9CE36EEF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49" name="Freeform 11">
              <a:extLst>
                <a:ext uri="{FF2B5EF4-FFF2-40B4-BE49-F238E27FC236}">
                  <a16:creationId xmlns:a16="http://schemas.microsoft.com/office/drawing/2014/main" id="{228C1A59-3048-4FC0-A01A-42BA8EEC6B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0" name="Freeform 12">
              <a:extLst>
                <a:ext uri="{FF2B5EF4-FFF2-40B4-BE49-F238E27FC236}">
                  <a16:creationId xmlns:a16="http://schemas.microsoft.com/office/drawing/2014/main" id="{B894C64C-E5F6-4407-9DD0-F84B381BB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1" name="Freeform 13">
              <a:extLst>
                <a:ext uri="{FF2B5EF4-FFF2-40B4-BE49-F238E27FC236}">
                  <a16:creationId xmlns:a16="http://schemas.microsoft.com/office/drawing/2014/main" id="{5C9C25E6-AE09-41C8-8A06-F595A1E189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2" name="Freeform 14">
              <a:extLst>
                <a:ext uri="{FF2B5EF4-FFF2-40B4-BE49-F238E27FC236}">
                  <a16:creationId xmlns:a16="http://schemas.microsoft.com/office/drawing/2014/main" id="{8186B2E9-CCF9-4F5C-AD85-0D054E5301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3" name="Freeform 15">
              <a:extLst>
                <a:ext uri="{FF2B5EF4-FFF2-40B4-BE49-F238E27FC236}">
                  <a16:creationId xmlns:a16="http://schemas.microsoft.com/office/drawing/2014/main" id="{6AD3E49E-39AF-42E4-8182-371807C780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4" name="Freeform 16">
              <a:extLst>
                <a:ext uri="{FF2B5EF4-FFF2-40B4-BE49-F238E27FC236}">
                  <a16:creationId xmlns:a16="http://schemas.microsoft.com/office/drawing/2014/main" id="{879E74C2-8278-49D4-BCE9-781723CF55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5" name="Freeform 17">
              <a:extLst>
                <a:ext uri="{FF2B5EF4-FFF2-40B4-BE49-F238E27FC236}">
                  <a16:creationId xmlns:a16="http://schemas.microsoft.com/office/drawing/2014/main" id="{8255B28F-D916-47A0-8BCE-5A69EDC646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6" name="Freeform 18">
              <a:extLst>
                <a:ext uri="{FF2B5EF4-FFF2-40B4-BE49-F238E27FC236}">
                  <a16:creationId xmlns:a16="http://schemas.microsoft.com/office/drawing/2014/main" id="{28764A08-51C6-4D41-BE81-D00EF31B7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7" name="Freeform 19">
              <a:extLst>
                <a:ext uri="{FF2B5EF4-FFF2-40B4-BE49-F238E27FC236}">
                  <a16:creationId xmlns:a16="http://schemas.microsoft.com/office/drawing/2014/main" id="{B70B9677-FB29-421D-8659-F71B9DC02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8" name="Freeform 20">
              <a:extLst>
                <a:ext uri="{FF2B5EF4-FFF2-40B4-BE49-F238E27FC236}">
                  <a16:creationId xmlns:a16="http://schemas.microsoft.com/office/drawing/2014/main" id="{E4F4CED4-981B-444C-AA3E-CD671D262E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9" name="Freeform 21">
              <a:extLst>
                <a:ext uri="{FF2B5EF4-FFF2-40B4-BE49-F238E27FC236}">
                  <a16:creationId xmlns:a16="http://schemas.microsoft.com/office/drawing/2014/main" id="{2182AA1C-ED94-4883-A302-CA31DD0A4D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0" name="Freeform 22">
              <a:extLst>
                <a:ext uri="{FF2B5EF4-FFF2-40B4-BE49-F238E27FC236}">
                  <a16:creationId xmlns:a16="http://schemas.microsoft.com/office/drawing/2014/main" id="{0EC87119-A7CB-4328-8002-EAD9A78632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F85B03DD-5412-4458-ACB0-97523E464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63" name="Freeform 27">
              <a:extLst>
                <a:ext uri="{FF2B5EF4-FFF2-40B4-BE49-F238E27FC236}">
                  <a16:creationId xmlns:a16="http://schemas.microsoft.com/office/drawing/2014/main" id="{0FAE1DBB-822A-47FD-B373-721D8B6ECE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4" name="Freeform 28">
              <a:extLst>
                <a:ext uri="{FF2B5EF4-FFF2-40B4-BE49-F238E27FC236}">
                  <a16:creationId xmlns:a16="http://schemas.microsoft.com/office/drawing/2014/main" id="{9DFAC583-2791-4E4F-B359-F3DE5BFA90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5" name="Freeform 29">
              <a:extLst>
                <a:ext uri="{FF2B5EF4-FFF2-40B4-BE49-F238E27FC236}">
                  <a16:creationId xmlns:a16="http://schemas.microsoft.com/office/drawing/2014/main" id="{BEE25F6A-C361-4015-987D-B41A46E862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6" name="Freeform 30">
              <a:extLst>
                <a:ext uri="{FF2B5EF4-FFF2-40B4-BE49-F238E27FC236}">
                  <a16:creationId xmlns:a16="http://schemas.microsoft.com/office/drawing/2014/main" id="{951C1606-A268-4BB2-B54B-7130F8E82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7" name="Freeform 31">
              <a:extLst>
                <a:ext uri="{FF2B5EF4-FFF2-40B4-BE49-F238E27FC236}">
                  <a16:creationId xmlns:a16="http://schemas.microsoft.com/office/drawing/2014/main" id="{A783CDEC-78D2-481A-9A7C-855B46A9F9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8" name="Freeform 32">
              <a:extLst>
                <a:ext uri="{FF2B5EF4-FFF2-40B4-BE49-F238E27FC236}">
                  <a16:creationId xmlns:a16="http://schemas.microsoft.com/office/drawing/2014/main" id="{94C567F1-04C8-4085-BF08-A44CE5FDC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9" name="Freeform 33">
              <a:extLst>
                <a:ext uri="{FF2B5EF4-FFF2-40B4-BE49-F238E27FC236}">
                  <a16:creationId xmlns:a16="http://schemas.microsoft.com/office/drawing/2014/main" id="{FAEF350F-6801-4701-A8BA-B3CC3EE77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0" name="Freeform 34">
              <a:extLst>
                <a:ext uri="{FF2B5EF4-FFF2-40B4-BE49-F238E27FC236}">
                  <a16:creationId xmlns:a16="http://schemas.microsoft.com/office/drawing/2014/main" id="{40740384-862F-4572-A8E6-31E79FA095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1" name="Freeform 35">
              <a:extLst>
                <a:ext uri="{FF2B5EF4-FFF2-40B4-BE49-F238E27FC236}">
                  <a16:creationId xmlns:a16="http://schemas.microsoft.com/office/drawing/2014/main" id="{988AAE22-1817-4B72-88B2-9435A7B1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2" name="Freeform 36">
              <a:extLst>
                <a:ext uri="{FF2B5EF4-FFF2-40B4-BE49-F238E27FC236}">
                  <a16:creationId xmlns:a16="http://schemas.microsoft.com/office/drawing/2014/main" id="{482F4DE2-4351-465C-AE86-C67EDA1BEE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3" name="Freeform 37">
              <a:extLst>
                <a:ext uri="{FF2B5EF4-FFF2-40B4-BE49-F238E27FC236}">
                  <a16:creationId xmlns:a16="http://schemas.microsoft.com/office/drawing/2014/main" id="{8F1973D2-8817-4FED-BE53-983659AC6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4" name="Freeform 38">
              <a:extLst>
                <a:ext uri="{FF2B5EF4-FFF2-40B4-BE49-F238E27FC236}">
                  <a16:creationId xmlns:a16="http://schemas.microsoft.com/office/drawing/2014/main" id="{916E3E90-71C4-4398-9801-DDB9FB4BF3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91E6771E-B596-DE5B-30E9-994F737FE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4602" y="935646"/>
            <a:ext cx="3181597" cy="384173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bg-BG" sz="2400" dirty="0"/>
              <a:t>Творческата дейност у децата им позволява  да проявят себе си, своето въображение и да реализират идеите си!</a:t>
            </a:r>
            <a:endParaRPr lang="en-US" sz="2400" dirty="0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6F16203E-5E9B-4358-B112-83F163113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233010E4-1931-4431-9164-165BE1D9A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8532" y="2454788"/>
            <a:ext cx="2651760" cy="0"/>
          </a:xfrm>
          <a:prstGeom prst="line">
            <a:avLst/>
          </a:prstGeom>
          <a:ln w="50800" cap="flat">
            <a:solidFill>
              <a:schemeClr val="tx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F9AE139A-4B9A-41D3-B445-3BF4A085DE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4107629"/>
            <a:ext cx="6225966" cy="0"/>
          </a:xfrm>
          <a:prstGeom prst="line">
            <a:avLst/>
          </a:prstGeom>
          <a:ln w="50800" cap="flat">
            <a:solidFill>
              <a:schemeClr val="tx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Freeform 33">
            <a:extLst>
              <a:ext uri="{FF2B5EF4-FFF2-40B4-BE49-F238E27FC236}">
                <a16:creationId xmlns:a16="http://schemas.microsoft.com/office/drawing/2014/main" id="{AACD95BF-951D-4E0D-AC2C-EA2A312F43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39006397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Картина 6">
            <a:extLst>
              <a:ext uri="{FF2B5EF4-FFF2-40B4-BE49-F238E27FC236}">
                <a16:creationId xmlns:a16="http://schemas.microsoft.com/office/drawing/2014/main" id="{B3692349-0974-E08A-8A35-3FDD6538F6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311" r="1" b="13524"/>
          <a:stretch/>
        </p:blipFill>
        <p:spPr>
          <a:xfrm>
            <a:off x="6176433" y="10"/>
            <a:ext cx="6015567" cy="3920034"/>
          </a:xfrm>
          <a:custGeom>
            <a:avLst/>
            <a:gdLst/>
            <a:ahLst/>
            <a:cxnLst/>
            <a:rect l="l" t="t" r="r" b="b"/>
            <a:pathLst>
              <a:path w="6015567" h="3920044">
                <a:moveTo>
                  <a:pt x="0" y="0"/>
                </a:moveTo>
                <a:lnTo>
                  <a:pt x="6015567" y="0"/>
                </a:lnTo>
                <a:lnTo>
                  <a:pt x="6015567" y="3920044"/>
                </a:lnTo>
                <a:lnTo>
                  <a:pt x="2469659" y="3920044"/>
                </a:lnTo>
                <a:lnTo>
                  <a:pt x="2469659" y="3103224"/>
                </a:lnTo>
                <a:lnTo>
                  <a:pt x="0" y="3103224"/>
                </a:lnTo>
                <a:close/>
              </a:path>
            </a:pathLst>
          </a:custGeom>
        </p:spPr>
      </p:pic>
      <p:pic>
        <p:nvPicPr>
          <p:cNvPr id="8" name="Картина 7">
            <a:extLst>
              <a:ext uri="{FF2B5EF4-FFF2-40B4-BE49-F238E27FC236}">
                <a16:creationId xmlns:a16="http://schemas.microsoft.com/office/drawing/2014/main" id="{564BC881-BA5B-53ED-FAC1-6AD357734C2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3" b="21135"/>
          <a:stretch/>
        </p:blipFill>
        <p:spPr>
          <a:xfrm>
            <a:off x="20" y="4069976"/>
            <a:ext cx="3535311" cy="2788023"/>
          </a:xfrm>
          <a:prstGeom prst="rect">
            <a:avLst/>
          </a:prstGeom>
        </p:spPr>
      </p:pic>
      <p:pic>
        <p:nvPicPr>
          <p:cNvPr id="6" name="Картина 5">
            <a:extLst>
              <a:ext uri="{FF2B5EF4-FFF2-40B4-BE49-F238E27FC236}">
                <a16:creationId xmlns:a16="http://schemas.microsoft.com/office/drawing/2014/main" id="{44B07C45-F320-7D79-CD9F-3CCE24141D8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8961" r="2" b="15852"/>
          <a:stretch/>
        </p:blipFill>
        <p:spPr>
          <a:xfrm>
            <a:off x="3696199" y="3257176"/>
            <a:ext cx="4789093" cy="3600824"/>
          </a:xfrm>
          <a:prstGeom prst="rect">
            <a:avLst/>
          </a:prstGeom>
        </p:spPr>
      </p:pic>
      <p:pic>
        <p:nvPicPr>
          <p:cNvPr id="4" name="Картина 3">
            <a:extLst>
              <a:ext uri="{FF2B5EF4-FFF2-40B4-BE49-F238E27FC236}">
                <a16:creationId xmlns:a16="http://schemas.microsoft.com/office/drawing/2014/main" id="{2CD904C9-547B-B138-E0B8-B82CA40908A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480" r="1" b="33355"/>
          <a:stretch/>
        </p:blipFill>
        <p:spPr>
          <a:xfrm>
            <a:off x="1" y="10"/>
            <a:ext cx="6015567" cy="3920034"/>
          </a:xfrm>
          <a:custGeom>
            <a:avLst/>
            <a:gdLst/>
            <a:ahLst/>
            <a:cxnLst/>
            <a:rect l="l" t="t" r="r" b="b"/>
            <a:pathLst>
              <a:path w="6015567" h="3920044">
                <a:moveTo>
                  <a:pt x="0" y="0"/>
                </a:moveTo>
                <a:lnTo>
                  <a:pt x="6015567" y="0"/>
                </a:lnTo>
                <a:lnTo>
                  <a:pt x="6015567" y="3103224"/>
                </a:lnTo>
                <a:lnTo>
                  <a:pt x="3545908" y="3103224"/>
                </a:lnTo>
                <a:lnTo>
                  <a:pt x="3545908" y="3920044"/>
                </a:lnTo>
                <a:lnTo>
                  <a:pt x="0" y="3920044"/>
                </a:lnTo>
                <a:close/>
              </a:path>
            </a:pathLst>
          </a:custGeom>
        </p:spPr>
      </p:pic>
      <p:pic>
        <p:nvPicPr>
          <p:cNvPr id="5" name="Картина 4">
            <a:extLst>
              <a:ext uri="{FF2B5EF4-FFF2-40B4-BE49-F238E27FC236}">
                <a16:creationId xmlns:a16="http://schemas.microsoft.com/office/drawing/2014/main" id="{123B0437-7D93-89C3-D8DE-46BAB9328FD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5" b="21376"/>
          <a:stretch/>
        </p:blipFill>
        <p:spPr>
          <a:xfrm>
            <a:off x="8646161" y="4069976"/>
            <a:ext cx="3545840" cy="2788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94304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Картина 1">
            <a:extLst>
              <a:ext uri="{FF2B5EF4-FFF2-40B4-BE49-F238E27FC236}">
                <a16:creationId xmlns:a16="http://schemas.microsoft.com/office/drawing/2014/main" id="{64147B7F-7A66-4F66-3937-AC1095E14F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488123" y="1361440"/>
            <a:ext cx="1518920" cy="1916430"/>
          </a:xfrm>
          <a:prstGeom prst="rect">
            <a:avLst/>
          </a:prstGeom>
        </p:spPr>
      </p:pic>
      <p:pic>
        <p:nvPicPr>
          <p:cNvPr id="3" name="Картина 2">
            <a:extLst>
              <a:ext uri="{FF2B5EF4-FFF2-40B4-BE49-F238E27FC236}">
                <a16:creationId xmlns:a16="http://schemas.microsoft.com/office/drawing/2014/main" id="{B866E6A5-81F6-CADC-A8E2-388E771772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7670" y="129540"/>
            <a:ext cx="3148330" cy="3148330"/>
          </a:xfrm>
          <a:prstGeom prst="rect">
            <a:avLst/>
          </a:prstGeom>
        </p:spPr>
      </p:pic>
      <p:pic>
        <p:nvPicPr>
          <p:cNvPr id="4" name="Картина 3">
            <a:extLst>
              <a:ext uri="{FF2B5EF4-FFF2-40B4-BE49-F238E27FC236}">
                <a16:creationId xmlns:a16="http://schemas.microsoft.com/office/drawing/2014/main" id="{ED666B0C-4B1E-0139-A7DC-DF9A1F2F46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26670"/>
            <a:ext cx="3402330" cy="3402330"/>
          </a:xfrm>
          <a:prstGeom prst="rect">
            <a:avLst/>
          </a:prstGeom>
        </p:spPr>
      </p:pic>
      <p:pic>
        <p:nvPicPr>
          <p:cNvPr id="5" name="Картина 4">
            <a:extLst>
              <a:ext uri="{FF2B5EF4-FFF2-40B4-BE49-F238E27FC236}">
                <a16:creationId xmlns:a16="http://schemas.microsoft.com/office/drawing/2014/main" id="{EA94A3E4-E0B1-7C55-B9EC-D09006121F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440" y="3277870"/>
            <a:ext cx="3148330" cy="3148330"/>
          </a:xfrm>
          <a:prstGeom prst="rect">
            <a:avLst/>
          </a:prstGeom>
        </p:spPr>
      </p:pic>
      <p:pic>
        <p:nvPicPr>
          <p:cNvPr id="6" name="Картина 5">
            <a:extLst>
              <a:ext uri="{FF2B5EF4-FFF2-40B4-BE49-F238E27FC236}">
                <a16:creationId xmlns:a16="http://schemas.microsoft.com/office/drawing/2014/main" id="{08AE0DEC-AE52-CAFD-D80A-F60DE6643F5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15055" y="3237865"/>
            <a:ext cx="3148330" cy="3148330"/>
          </a:xfrm>
          <a:prstGeom prst="rect">
            <a:avLst/>
          </a:prstGeom>
        </p:spPr>
      </p:pic>
      <p:pic>
        <p:nvPicPr>
          <p:cNvPr id="7" name="Картина 6">
            <a:extLst>
              <a:ext uri="{FF2B5EF4-FFF2-40B4-BE49-F238E27FC236}">
                <a16:creationId xmlns:a16="http://schemas.microsoft.com/office/drawing/2014/main" id="{3F5E96FF-D684-6232-5077-5424CC493DE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63385" y="3462655"/>
            <a:ext cx="2243455" cy="2889884"/>
          </a:xfrm>
          <a:prstGeom prst="rect">
            <a:avLst/>
          </a:prstGeom>
        </p:spPr>
      </p:pic>
      <p:pic>
        <p:nvPicPr>
          <p:cNvPr id="8" name="Картина 7">
            <a:extLst>
              <a:ext uri="{FF2B5EF4-FFF2-40B4-BE49-F238E27FC236}">
                <a16:creationId xmlns:a16="http://schemas.microsoft.com/office/drawing/2014/main" id="{1C21684F-5F32-3485-55EC-2ADEB48E783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06840" y="3495992"/>
            <a:ext cx="2823210" cy="2823210"/>
          </a:xfrm>
          <a:prstGeom prst="rect">
            <a:avLst/>
          </a:prstGeom>
        </p:spPr>
      </p:pic>
      <p:pic>
        <p:nvPicPr>
          <p:cNvPr id="9" name="Картина 8">
            <a:extLst>
              <a:ext uri="{FF2B5EF4-FFF2-40B4-BE49-F238E27FC236}">
                <a16:creationId xmlns:a16="http://schemas.microsoft.com/office/drawing/2014/main" id="{64D12276-C49B-06DA-C14F-3539EAF72B6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498329" y="26670"/>
            <a:ext cx="2794635" cy="3469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071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1FF9CEF5-A50D-4B8B-9852-D76F70378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Картина 2">
            <a:extLst>
              <a:ext uri="{FF2B5EF4-FFF2-40B4-BE49-F238E27FC236}">
                <a16:creationId xmlns:a16="http://schemas.microsoft.com/office/drawing/2014/main" id="{49D981BC-F8CF-EA40-2179-B8E8244C13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2241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19784111-B088-F373-8773-D8658E654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2514600"/>
            <a:ext cx="8915399" cy="226278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000" dirty="0" err="1">
                <a:solidFill>
                  <a:schemeClr val="tx1"/>
                </a:solidFill>
              </a:rPr>
              <a:t>Щастливите</a:t>
            </a:r>
            <a:r>
              <a:rPr lang="en-US" sz="5000" dirty="0">
                <a:solidFill>
                  <a:schemeClr val="tx1"/>
                </a:solidFill>
              </a:rPr>
              <a:t> </a:t>
            </a:r>
            <a:r>
              <a:rPr lang="en-US" sz="5000" dirty="0" err="1">
                <a:solidFill>
                  <a:schemeClr val="tx1"/>
                </a:solidFill>
              </a:rPr>
              <a:t>деца</a:t>
            </a:r>
            <a:r>
              <a:rPr lang="en-US" sz="5000" dirty="0">
                <a:solidFill>
                  <a:schemeClr val="tx1"/>
                </a:solidFill>
              </a:rPr>
              <a:t> </a:t>
            </a:r>
            <a:r>
              <a:rPr lang="en-US" sz="5000" dirty="0" err="1">
                <a:solidFill>
                  <a:schemeClr val="tx1"/>
                </a:solidFill>
              </a:rPr>
              <a:t>растат</a:t>
            </a:r>
            <a:r>
              <a:rPr lang="en-US" sz="5000" dirty="0">
                <a:solidFill>
                  <a:schemeClr val="tx1"/>
                </a:solidFill>
              </a:rPr>
              <a:t> в </a:t>
            </a:r>
            <a:r>
              <a:rPr lang="en-US" sz="5000" dirty="0" err="1">
                <a:solidFill>
                  <a:schemeClr val="tx1"/>
                </a:solidFill>
              </a:rPr>
              <a:t>условие</a:t>
            </a:r>
            <a:r>
              <a:rPr lang="en-US" sz="5000" dirty="0">
                <a:solidFill>
                  <a:schemeClr val="tx1"/>
                </a:solidFill>
              </a:rPr>
              <a:t> </a:t>
            </a:r>
            <a:r>
              <a:rPr lang="en-US" sz="5000" dirty="0" err="1">
                <a:solidFill>
                  <a:schemeClr val="tx1"/>
                </a:solidFill>
              </a:rPr>
              <a:t>на</a:t>
            </a:r>
            <a:r>
              <a:rPr lang="en-US" sz="5000" dirty="0">
                <a:solidFill>
                  <a:schemeClr val="tx1"/>
                </a:solidFill>
              </a:rPr>
              <a:t> </a:t>
            </a:r>
            <a:r>
              <a:rPr lang="en-US" sz="5000" dirty="0" err="1">
                <a:solidFill>
                  <a:schemeClr val="tx1"/>
                </a:solidFill>
              </a:rPr>
              <a:t>щастие</a:t>
            </a:r>
            <a:r>
              <a:rPr lang="en-US" sz="5000" dirty="0">
                <a:solidFill>
                  <a:schemeClr val="tx1"/>
                </a:solidFill>
              </a:rPr>
              <a:t> и в </a:t>
            </a:r>
            <a:r>
              <a:rPr lang="en-US" sz="5000" dirty="0" err="1">
                <a:solidFill>
                  <a:schemeClr val="tx1"/>
                </a:solidFill>
              </a:rPr>
              <a:t>училище</a:t>
            </a:r>
            <a:r>
              <a:rPr lang="en-US" sz="5000" dirty="0">
                <a:solidFill>
                  <a:schemeClr val="tx1"/>
                </a:solidFill>
              </a:rPr>
              <a:t>! 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30684D86-C9D1-40C3-A9B6-EC935C731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Freeform 33">
            <a:extLst>
              <a:ext uri="{FF2B5EF4-FFF2-40B4-BE49-F238E27FC236}">
                <a16:creationId xmlns:a16="http://schemas.microsoft.com/office/drawing/2014/main" id="{1EDF7896-F56A-49DA-90F3-F5CE8B98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20291276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Загатване">
  <a:themeElements>
    <a:clrScheme name="Загатване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Загатване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Загатване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209</TotalTime>
  <Words>153</Words>
  <Application>Microsoft Office PowerPoint</Application>
  <PresentationFormat>Широк екран</PresentationFormat>
  <Paragraphs>9</Paragraphs>
  <Slides>16</Slides>
  <Notes>0</Notes>
  <HiddenSlides>0</HiddenSlides>
  <MMClips>1</MMClips>
  <ScaleCrop>false</ScaleCrop>
  <HeadingPairs>
    <vt:vector size="6" baseType="variant">
      <vt:variant>
        <vt:lpstr>Използвани шрифтове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16</vt:i4>
      </vt:variant>
    </vt:vector>
  </HeadingPairs>
  <TitlesOfParts>
    <vt:vector size="21" baseType="lpstr">
      <vt:lpstr>Arial</vt:lpstr>
      <vt:lpstr>Century Gothic</vt:lpstr>
      <vt:lpstr>Lato</vt:lpstr>
      <vt:lpstr>Wingdings 3</vt:lpstr>
      <vt:lpstr>Загатване</vt:lpstr>
      <vt:lpstr>Проектни дейности провели се с 3 „в“ клас</vt:lpstr>
      <vt:lpstr>ДЕН – ПОСВЕТЕН НА СВЕТИТЕ БРАТЯ Кирил и Методий</vt:lpstr>
      <vt:lpstr>Презентация на PowerPoint</vt:lpstr>
      <vt:lpstr>Презентация на PowerPoint</vt:lpstr>
      <vt:lpstr>„Образованието  не е изучаването на факти, а обучението на ума да мисли.“ -Алберт Айнщайн  </vt:lpstr>
      <vt:lpstr>Работа в екип това е „съвместна дейност за постигане на обща цел“. Умението за работа в екип е част от социалните и междуличностни умения, които водят до житейски и кариерни успехи. </vt:lpstr>
      <vt:lpstr>Презентация на PowerPoint</vt:lpstr>
      <vt:lpstr> Когато работят в екип, децата се учат на споделена отговорност – да държат на своя успех и на успеха на другите, да си помагат и да получават помощ. Работата в екип води до отлични резултати!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Творческата дейност у децата им позволява  да проявят себе си, своето въображение и да реализират идеите си!</vt:lpstr>
      <vt:lpstr>Презентация на PowerPoint</vt:lpstr>
      <vt:lpstr>Презентация на PowerPoint</vt:lpstr>
      <vt:lpstr>Щастливите деца растат в условие на щастие и в училище!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Проектни дейности провели се с 3 „в“ клас</dc:title>
  <dc:creator>Петя С. Николова</dc:creator>
  <cp:lastModifiedBy>Петя С. Николова</cp:lastModifiedBy>
  <cp:revision>1</cp:revision>
  <dcterms:created xsi:type="dcterms:W3CDTF">2022-06-01T06:46:17Z</dcterms:created>
  <dcterms:modified xsi:type="dcterms:W3CDTF">2022-06-01T10:15:32Z</dcterms:modified>
</cp:coreProperties>
</file>